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82" r:id="rId3"/>
    <p:sldId id="289" r:id="rId4"/>
    <p:sldId id="283" r:id="rId5"/>
    <p:sldId id="296" r:id="rId6"/>
    <p:sldId id="293" r:id="rId7"/>
    <p:sldId id="285" r:id="rId8"/>
    <p:sldId id="261" r:id="rId9"/>
    <p:sldId id="295" r:id="rId10"/>
    <p:sldId id="290" r:id="rId11"/>
    <p:sldId id="287" r:id="rId12"/>
    <p:sldId id="294" r:id="rId13"/>
    <p:sldId id="286" r:id="rId14"/>
    <p:sldId id="291" r:id="rId15"/>
    <p:sldId id="288" r:id="rId16"/>
    <p:sldId id="284" r:id="rId17"/>
    <p:sldId id="267" r:id="rId18"/>
    <p:sldId id="269" r:id="rId19"/>
    <p:sldId id="292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1E1"/>
    <a:srgbClr val="7EBEAD"/>
    <a:srgbClr val="929AA9"/>
    <a:srgbClr val="C2C11E"/>
    <a:srgbClr val="586D3D"/>
    <a:srgbClr val="B13607"/>
    <a:srgbClr val="4E0246"/>
    <a:srgbClr val="8C6F8D"/>
    <a:srgbClr val="A58537"/>
    <a:srgbClr val="879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8" autoAdjust="0"/>
    <p:restoredTop sz="94694"/>
  </p:normalViewPr>
  <p:slideViewPr>
    <p:cSldViewPr snapToGrid="0">
      <p:cViewPr varScale="1">
        <p:scale>
          <a:sx n="91" d="100"/>
          <a:sy n="91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3A374-C15D-0853-1133-2EA8B7AD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40C5D-2B07-B950-C428-5220382B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5E210-9589-5CAE-5246-6E658EC45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F4BCC-70E0-838C-F63E-A8C871C4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11" Type="http://schemas.openxmlformats.org/officeDocument/2006/relationships/image" Target="../media/image49.png"/><Relationship Id="rId5" Type="http://schemas.openxmlformats.org/officeDocument/2006/relationships/image" Target="../media/image43.png"/><Relationship Id="rId10" Type="http://schemas.openxmlformats.org/officeDocument/2006/relationships/image" Target="../media/image48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00" y="184666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pic>
        <p:nvPicPr>
          <p:cNvPr id="11" name="Picture 10" descr="A pie chart of a variety of diseases with Crust in the background&#10;&#10;AI-generated content may be incorrect.">
            <a:extLst>
              <a:ext uri="{FF2B5EF4-FFF2-40B4-BE49-F238E27FC236}">
                <a16:creationId xmlns:a16="http://schemas.microsoft.com/office/drawing/2014/main" id="{86E1A653-E0D8-75DE-2A6C-B30EC47E16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19" y="3674985"/>
            <a:ext cx="2975098" cy="2231323"/>
          </a:xfrm>
          <a:prstGeom prst="rect">
            <a:avLst/>
          </a:prstGeom>
        </p:spPr>
      </p:pic>
      <p:pic>
        <p:nvPicPr>
          <p:cNvPr id="13" name="Picture 12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AE8B461-50C2-5CFD-898E-6F8546FB36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755" y="3674985"/>
            <a:ext cx="3043263" cy="22824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70F3-CCEA-941B-B324-E479FC4D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C9F05081-FA99-6D74-FCF9-7EE634109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588" y="60008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A922A85-C805-36C4-B02C-F63A4BF95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5202DF8-8987-572F-E138-5AFA7ABB8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1" y="3476982"/>
            <a:ext cx="5245102" cy="2953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E7DA2-51E6-6742-42EE-4C0A558E92C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6" name="Picture 5" descr="A pie chart with numbers and a number&#10;&#10;AI-generated content may be incorrect.">
            <a:extLst>
              <a:ext uri="{FF2B5EF4-FFF2-40B4-BE49-F238E27FC236}">
                <a16:creationId xmlns:a16="http://schemas.microsoft.com/office/drawing/2014/main" id="{187DA168-1F0B-CBD8-D8FD-ED9E901BD8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065" y="3058358"/>
            <a:ext cx="2804160" cy="2103120"/>
          </a:xfrm>
          <a:prstGeom prst="rect">
            <a:avLst/>
          </a:prstGeom>
        </p:spPr>
      </p:pic>
      <p:pic>
        <p:nvPicPr>
          <p:cNvPr id="9" name="Picture 8" descr="A pie chart with numbers and a number of pies&#10;&#10;AI-generated content may be incorrect.">
            <a:extLst>
              <a:ext uri="{FF2B5EF4-FFF2-40B4-BE49-F238E27FC236}">
                <a16:creationId xmlns:a16="http://schemas.microsoft.com/office/drawing/2014/main" id="{1E22DEB7-B799-B5FC-F579-B980D856F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107" y="3058358"/>
            <a:ext cx="2804160" cy="2103120"/>
          </a:xfrm>
          <a:prstGeom prst="rect">
            <a:avLst/>
          </a:prstGeom>
        </p:spPr>
      </p:pic>
      <p:pic>
        <p:nvPicPr>
          <p:cNvPr id="12" name="Picture 11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93FC09BD-3A8C-DF82-7A42-164E7951CF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5"/>
          <a:stretch/>
        </p:blipFill>
        <p:spPr>
          <a:xfrm>
            <a:off x="7950027" y="4953738"/>
            <a:ext cx="2804160" cy="1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1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5" y="446114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611" y="446114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980791-82C9-094C-CE5A-E0482A300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58" y="4494774"/>
            <a:ext cx="2926080" cy="2194560"/>
          </a:xfrm>
          <a:prstGeom prst="rect">
            <a:avLst/>
          </a:prstGeom>
        </p:spPr>
      </p:pic>
      <p:pic>
        <p:nvPicPr>
          <p:cNvPr id="8" name="Picture 7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9A7D372-4968-145A-6312-847B9E7D7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43" y="4230372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0" y="0"/>
            <a:chExt cx="10064455" cy="721091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0"/>
              <a:ext cx="10064455" cy="7210915"/>
              <a:chOff x="-700543" y="-369948"/>
              <a:chExt cx="10064455" cy="72109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69948"/>
                <a:ext cx="9395718" cy="4608030"/>
                <a:chOff x="-1037294" y="-578483"/>
                <a:chExt cx="12910534" cy="7205523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/>
                <p:nvPr/>
              </p:nvCxnSpPr>
              <p:spPr>
                <a:xfrm>
                  <a:off x="3308593" y="1800880"/>
                  <a:ext cx="13890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4697643" y="1060984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4696479" y="1060984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441704" y="607275"/>
                  <a:ext cx="844585" cy="907419"/>
                </a:xfrm>
                <a:prstGeom prst="arc">
                  <a:avLst>
                    <a:gd name="adj1" fmla="val 16379857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5751646" y="1060984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6805649" y="572373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/>
                <p:nvPr/>
              </p:nvCxnSpPr>
              <p:spPr>
                <a:xfrm>
                  <a:off x="6805649" y="1060984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3811353" y="365991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Rhodophyta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Stramenopile</a:t>
                  </a:r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87573" y="387708"/>
                  <a:ext cx="234087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87571" y="859196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63209" y="1539085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Stramenopila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98166" y="247944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6AC2C-2337-DB7D-7150-FE032181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4A17370-A3AA-8EC6-BB0C-9135EC3B5E1C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093E1C2-8291-6C32-77A1-23B2B02EE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49233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0A54461B-456E-6CD7-EF59-73C7D9D3F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0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1CA27B8B-D42F-468E-BAE5-F8AB9DC50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2377440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1CE5AF88-458C-2F3A-2FFC-E44A8E413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676" y="457200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8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5" y="686536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EA87E-A805-B01F-CEFA-55AD2063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2983A77-90CF-9010-950F-056A3A9C46B3}"/>
              </a:ext>
            </a:extLst>
          </p:cNvPr>
          <p:cNvSpPr txBox="1"/>
          <p:nvPr/>
        </p:nvSpPr>
        <p:spPr>
          <a:xfrm>
            <a:off x="0" y="-20099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4F5F582F-D5DF-00C7-1C69-6F6C6988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12998" y="313606"/>
            <a:ext cx="6773016" cy="6230788"/>
          </a:xfrm>
          <a:prstGeom prst="rect">
            <a:avLst/>
          </a:prstGeom>
        </p:spPr>
      </p:pic>
      <p:pic>
        <p:nvPicPr>
          <p:cNvPr id="5" name="Picture 4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825161BF-747F-140F-2253-717CB847A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014" y="533899"/>
            <a:ext cx="2926080" cy="2194560"/>
          </a:xfrm>
          <a:prstGeom prst="rect">
            <a:avLst/>
          </a:prstGeom>
        </p:spPr>
      </p:pic>
      <p:pic>
        <p:nvPicPr>
          <p:cNvPr id="10" name="Picture 9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8D73BC16-2583-441C-B077-FD93867ED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014" y="3813647"/>
            <a:ext cx="2926080" cy="2194560"/>
          </a:xfrm>
          <a:prstGeom prst="rect">
            <a:avLst/>
          </a:prstGeom>
        </p:spPr>
      </p:pic>
      <p:pic>
        <p:nvPicPr>
          <p:cNvPr id="12" name="Picture 11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33FDEFFA-47A0-748E-30F0-F1101A7D1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533899"/>
            <a:ext cx="2926080" cy="2194560"/>
          </a:xfrm>
          <a:prstGeom prst="rect">
            <a:avLst/>
          </a:prstGeom>
        </p:spPr>
      </p:pic>
      <p:pic>
        <p:nvPicPr>
          <p:cNvPr id="6" name="Picture 5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B5FF87B0-47E3-F8EB-1C78-5CB81CE782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4" y="3813647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5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69701-E091-021C-450F-8C7F31F00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7EC1D89-3813-5AB0-B868-398F315DF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3700745" y="0"/>
            <a:ext cx="5565175" cy="5115564"/>
          </a:xfrm>
          <a:prstGeom prst="rect">
            <a:avLst/>
          </a:prstGeom>
        </p:spPr>
      </p:pic>
      <p:pic>
        <p:nvPicPr>
          <p:cNvPr id="3" name="Picture 2" descr="A pie chart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6F133949-A5A3-687E-C53F-C0215D3FF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4" name="Picture 3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3DBC6A90-5855-F099-0CDE-CB645C5369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9" name="Picture 8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37C87B39-0ED6-62C2-1EAF-A63834DE4B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58" y="4663440"/>
            <a:ext cx="2926080" cy="2194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32B477-8697-38DB-F885-B390901562FC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4225046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9" name="Picture 8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5E5D2F82-932B-6A00-FB80-D85765723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r="19287"/>
          <a:stretch/>
        </p:blipFill>
        <p:spPr>
          <a:xfrm>
            <a:off x="1295924" y="497658"/>
            <a:ext cx="6372878" cy="5862684"/>
          </a:xfrm>
          <a:prstGeom prst="rect">
            <a:avLst/>
          </a:prstGeom>
        </p:spPr>
      </p:pic>
      <p:pic>
        <p:nvPicPr>
          <p:cNvPr id="5" name="Picture 4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71C22FC2-F034-CB65-4BCB-8693CC70E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935C9FC-8BE1-8843-F296-4EE81F7D5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265901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A7D12B9E-3E3F-C135-1F27-9C3290A48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60461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7" name="Picture 6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28A4541-A878-51AF-D5B2-31A4FF53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1" r="19615"/>
          <a:stretch/>
        </p:blipFill>
        <p:spPr>
          <a:xfrm>
            <a:off x="1273737" y="69601"/>
            <a:ext cx="4313069" cy="3964616"/>
          </a:xfrm>
          <a:prstGeom prst="rect">
            <a:avLst/>
          </a:prstGeom>
        </p:spPr>
      </p:pic>
      <p:pic>
        <p:nvPicPr>
          <p:cNvPr id="4" name="Picture 3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E40C3B2-B488-BD1D-3462-5EE8598CA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3440"/>
            <a:ext cx="2926080" cy="2194560"/>
          </a:xfrm>
          <a:prstGeom prst="rect">
            <a:avLst/>
          </a:prstGeom>
        </p:spPr>
      </p:pic>
      <p:pic>
        <p:nvPicPr>
          <p:cNvPr id="10" name="Picture 9" descr="A green circle with a pie chart&#10;&#10;AI-generated content may be incorrect.">
            <a:extLst>
              <a:ext uri="{FF2B5EF4-FFF2-40B4-BE49-F238E27FC236}">
                <a16:creationId xmlns:a16="http://schemas.microsoft.com/office/drawing/2014/main" id="{D6F41647-0BDC-46D0-FD22-DC884C090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0" y="4663440"/>
            <a:ext cx="2926080" cy="2194560"/>
          </a:xfrm>
          <a:prstGeom prst="rect">
            <a:avLst/>
          </a:prstGeom>
        </p:spPr>
      </p:pic>
      <p:pic>
        <p:nvPicPr>
          <p:cNvPr id="12" name="Picture 11" descr="A pie chart with numbers and text&#10;&#10;AI-generated content may be incorrect.">
            <a:extLst>
              <a:ext uri="{FF2B5EF4-FFF2-40B4-BE49-F238E27FC236}">
                <a16:creationId xmlns:a16="http://schemas.microsoft.com/office/drawing/2014/main" id="{1B3547C1-4471-2944-0F49-A4365B1D4C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60" y="4663440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7D66-5B26-5DAB-55D3-D3881AD64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54EF1639-130D-674E-420B-D7742084D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A76A9F-CD86-5C0D-4237-AB79EB83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  <p:pic>
        <p:nvPicPr>
          <p:cNvPr id="3" name="Picture 2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91D856AE-14BE-36FC-C8F7-4D86215EE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840" y="4754880"/>
            <a:ext cx="2804160" cy="2103120"/>
          </a:xfrm>
          <a:prstGeom prst="rect">
            <a:avLst/>
          </a:prstGeom>
        </p:spPr>
      </p:pic>
      <p:pic>
        <p:nvPicPr>
          <p:cNvPr id="6" name="Picture 5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E2141EAA-379D-76D3-0F4E-453F405A6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4880"/>
            <a:ext cx="2804160" cy="2103120"/>
          </a:xfrm>
          <a:prstGeom prst="rect">
            <a:avLst/>
          </a:prstGeom>
        </p:spPr>
      </p:pic>
      <p:pic>
        <p:nvPicPr>
          <p:cNvPr id="8" name="Picture 7" descr="A green circle with black text&#10;&#10;AI-generated content may be incorrect.">
            <a:extLst>
              <a:ext uri="{FF2B5EF4-FFF2-40B4-BE49-F238E27FC236}">
                <a16:creationId xmlns:a16="http://schemas.microsoft.com/office/drawing/2014/main" id="{D08042AD-2204-56BF-6FBF-5BF1DF156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4754880"/>
            <a:ext cx="280416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4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84666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178" y="184666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12144</TotalTime>
  <Words>200</Words>
  <Application>Microsoft Office PowerPoint</Application>
  <PresentationFormat>Widescreen</PresentationFormat>
  <Paragraphs>86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Kyle Johnson</cp:lastModifiedBy>
  <cp:revision>65</cp:revision>
  <dcterms:created xsi:type="dcterms:W3CDTF">2025-03-18T16:01:18Z</dcterms:created>
  <dcterms:modified xsi:type="dcterms:W3CDTF">2025-05-14T17:47:19Z</dcterms:modified>
</cp:coreProperties>
</file>

<file path=docProps/thumbnail.jpeg>
</file>